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30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9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59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04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7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68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28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81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49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39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4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483D-BEE3-6D48-9BA0-7A0E5910F61D}" type="datetimeFigureOut">
              <a:rPr/>
              <a:pPr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97BB-288E-8542-AC8E-59FEA7CDDBD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8805"/>
            <a:ext cx="7772400" cy="2191646"/>
          </a:xfrm>
        </p:spPr>
        <p:txBody>
          <a:bodyPr>
            <a:normAutofit/>
          </a:bodyPr>
          <a:lstStyle/>
          <a:p>
            <a:r>
              <a:rPr lang="en-US" sz="4800" b="1"/>
              <a:t>Lessons Learned</a:t>
            </a:r>
            <a:r>
              <a:rPr lang="en-US"/>
              <a:t/>
            </a:r>
            <a:br>
              <a:rPr lang="en-US"/>
            </a:br>
            <a:r>
              <a:rPr lang="en-US"/>
              <a:t>from Blended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solidFill>
                  <a:schemeClr val="tx1"/>
                </a:solidFill>
              </a:rPr>
              <a:t>Budi Rahardjo</a:t>
            </a:r>
          </a:p>
          <a:p>
            <a:r>
              <a:rPr lang="en-US" sz="2600">
                <a:solidFill>
                  <a:schemeClr val="tx1"/>
                </a:solidFill>
              </a:rPr>
              <a:t>br@paume.itb.ac.id</a:t>
            </a:r>
          </a:p>
          <a:p>
            <a:r>
              <a:rPr lang="en-US" sz="2600">
                <a:solidFill>
                  <a:schemeClr val="tx1"/>
                </a:solidFill>
              </a:rPr>
              <a:t>Sekolah Teknik Elektro dan Informatika</a:t>
            </a:r>
            <a:br>
              <a:rPr lang="en-US" sz="2600">
                <a:solidFill>
                  <a:schemeClr val="tx1"/>
                </a:solidFill>
              </a:rPr>
            </a:br>
            <a:r>
              <a:rPr lang="en-US" sz="2600">
                <a:solidFill>
                  <a:schemeClr val="tx1"/>
                </a:solidFill>
              </a:rPr>
              <a:t>Institut Teknologi Bandung</a:t>
            </a:r>
          </a:p>
          <a:p>
            <a:r>
              <a:rPr lang="en-US" sz="2600">
                <a:solidFill>
                  <a:schemeClr val="tx1"/>
                </a:solidFill>
              </a:rPr>
              <a:t>14 Desember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26114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#1: Useful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Blended learning system (based on Moodle) is better than (roll your own) web site</a:t>
            </a:r>
          </a:p>
          <a:p>
            <a:pPr lvl="1"/>
            <a:r>
              <a:rPr lang="en-US"/>
              <a:t>Easier to use</a:t>
            </a:r>
          </a:p>
          <a:p>
            <a:pPr lvl="1"/>
            <a:r>
              <a:rPr lang="en-US"/>
              <a:t>Has more features; administrative and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404987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#2: Need 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misconfigurations</a:t>
            </a:r>
          </a:p>
          <a:p>
            <a:pPr lvl="1"/>
            <a:r>
              <a:rPr lang="en-US"/>
              <a:t>Students can change answers during quiz/tests</a:t>
            </a:r>
          </a:p>
          <a:p>
            <a:r>
              <a:rPr lang="en-US"/>
              <a:t>Archiving</a:t>
            </a:r>
          </a:p>
          <a:p>
            <a:pPr lvl="1"/>
            <a:r>
              <a:rPr lang="en-US"/>
              <a:t>How to use old files for new class</a:t>
            </a:r>
          </a:p>
          <a:p>
            <a:pPr lvl="1"/>
            <a:r>
              <a:rPr lang="en-US"/>
              <a:t>How to hide old classes from new students; </a:t>
            </a:r>
            <a:br>
              <a:rPr lang="en-US"/>
            </a:br>
            <a:r>
              <a:rPr lang="en-US"/>
              <a:t>make it uncluttered</a:t>
            </a:r>
          </a:p>
        </p:txBody>
      </p:sp>
    </p:spTree>
    <p:extLst>
      <p:ext uri="{BB962C8B-B14F-4D97-AF65-F5344CB8AC3E}">
        <p14:creationId xmlns:p14="http://schemas.microsoft.com/office/powerpoint/2010/main" xmlns="" val="19760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#3: Need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Need assistants</a:t>
            </a:r>
          </a:p>
          <a:p>
            <a:pPr lvl="1"/>
            <a:r>
              <a:rPr lang="en-US"/>
              <a:t>To mark assignments</a:t>
            </a:r>
          </a:p>
          <a:p>
            <a:pPr lvl="1"/>
            <a:r>
              <a:rPr lang="en-US"/>
              <a:t>To generate reports</a:t>
            </a:r>
          </a:p>
          <a:p>
            <a:pPr lvl="1"/>
            <a:r>
              <a:rPr lang="en-US"/>
              <a:t>To do analysis</a:t>
            </a:r>
          </a:p>
          <a:p>
            <a:pPr lvl="1"/>
            <a:r>
              <a:rPr lang="en-US"/>
              <a:t>To do tutorials</a:t>
            </a:r>
          </a:p>
          <a:p>
            <a:r>
              <a:rPr lang="en-US"/>
              <a:t>Technical support</a:t>
            </a:r>
          </a:p>
          <a:p>
            <a:pPr lvl="1"/>
            <a:r>
              <a:rPr lang="en-US"/>
              <a:t>For technical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246427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#4: Capacity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Server crashed during test</a:t>
            </a:r>
          </a:p>
          <a:p>
            <a:pPr lvl="1"/>
            <a:r>
              <a:rPr lang="en-US"/>
              <a:t>Too many students?</a:t>
            </a:r>
            <a:br>
              <a:rPr lang="en-US"/>
            </a:br>
            <a:r>
              <a:rPr lang="en-US"/>
              <a:t>(At that time around 120 students)</a:t>
            </a:r>
          </a:p>
          <a:p>
            <a:pPr lvl="1"/>
            <a:r>
              <a:rPr lang="en-US"/>
              <a:t>Server shared with other services</a:t>
            </a:r>
          </a:p>
          <a:p>
            <a:r>
              <a:rPr lang="en-US"/>
              <a:t>Must perform capacity planning</a:t>
            </a:r>
          </a:p>
          <a:p>
            <a:pPr lvl="1"/>
            <a:r>
              <a:rPr lang="en-US"/>
              <a:t>Large number of students</a:t>
            </a:r>
          </a:p>
          <a:p>
            <a:r>
              <a:rPr lang="en-US"/>
              <a:t>Need comittment from top management</a:t>
            </a:r>
          </a:p>
          <a:p>
            <a:pPr lvl="1"/>
            <a:r>
              <a:rPr lang="en-US"/>
              <a:t>Infrastructure</a:t>
            </a:r>
          </a:p>
          <a:p>
            <a:pPr lvl="1"/>
            <a:r>
              <a:rPr lang="en-US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21658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Blended learning system is a very useful platform</a:t>
            </a:r>
          </a:p>
          <a:p>
            <a:pPr lvl="1"/>
            <a:r>
              <a:rPr lang="en-US"/>
              <a:t>But not optimized yet</a:t>
            </a:r>
          </a:p>
          <a:p>
            <a:r>
              <a:rPr lang="en-US"/>
              <a:t>Improvements</a:t>
            </a:r>
          </a:p>
          <a:p>
            <a:pPr lvl="1"/>
            <a:r>
              <a:rPr lang="en-US"/>
              <a:t>Need more practice to use it</a:t>
            </a:r>
          </a:p>
          <a:p>
            <a:pPr lvl="1"/>
            <a:r>
              <a:rPr lang="en-US"/>
              <a:t>Technical details / configs / reports / archiving</a:t>
            </a:r>
          </a:p>
          <a:p>
            <a:pPr lvl="1"/>
            <a:r>
              <a:rPr lang="en-US"/>
              <a:t>Need assistants</a:t>
            </a:r>
          </a:p>
          <a:p>
            <a:pPr lvl="1"/>
            <a:r>
              <a:rPr lang="en-US"/>
              <a:t>Capacity 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321686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Lessons Learned from Blended Learning</vt:lpstr>
      <vt:lpstr>Lesson #1: Useful</vt:lpstr>
      <vt:lpstr>Lesson #2: Need more practice</vt:lpstr>
      <vt:lpstr>Lesson #3: Need support</vt:lpstr>
      <vt:lpstr>Lesson #4: Capacity Planning</vt:lpstr>
      <vt:lpstr>Summary</vt:lpstr>
    </vt:vector>
  </TitlesOfParts>
  <Company>Institut Teknologi 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Blended Learning</dc:title>
  <dc:creator>Budi Rahardjo</dc:creator>
  <cp:lastModifiedBy>User</cp:lastModifiedBy>
  <cp:revision>22</cp:revision>
  <dcterms:created xsi:type="dcterms:W3CDTF">2012-12-14T02:33:40Z</dcterms:created>
  <dcterms:modified xsi:type="dcterms:W3CDTF">2012-12-14T03:25:49Z</dcterms:modified>
</cp:coreProperties>
</file>